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1" r:id="rId6"/>
    <p:sldId id="272" r:id="rId7"/>
    <p:sldId id="273" r:id="rId8"/>
    <p:sldId id="274" r:id="rId9"/>
    <p:sldId id="275" r:id="rId10"/>
    <p:sldId id="276" r:id="rId11"/>
    <p:sldId id="278" r:id="rId12"/>
    <p:sldId id="277" r:id="rId13"/>
    <p:sldId id="280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giới thiệu" id="{9DAB83ED-CEB5-4223-AECF-D551A4046575}">
          <p14:sldIdLst>
            <p14:sldId id="256"/>
            <p14:sldId id="257"/>
          </p14:sldIdLst>
        </p14:section>
        <p14:section name="Phần 1" id="{8EFA4636-8031-4D6A-81E0-9FAF6707E48B}">
          <p14:sldIdLst>
            <p14:sldId id="258"/>
          </p14:sldIdLst>
        </p14:section>
        <p14:section name="Phần 2" id="{2C6020AD-AB0D-4DC3-B8C4-D1FD744D0547}">
          <p14:sldIdLst>
            <p14:sldId id="259"/>
            <p14:sldId id="271"/>
            <p14:sldId id="272"/>
            <p14:sldId id="273"/>
            <p14:sldId id="274"/>
            <p14:sldId id="275"/>
          </p14:sldIdLst>
        </p14:section>
        <p14:section name="Phần 3" id="{F37F1F57-98FD-48B3-A08A-C206774465E3}">
          <p14:sldIdLst>
            <p14:sldId id="276"/>
            <p14:sldId id="278"/>
            <p14:sldId id="277"/>
            <p14:sldId id="280"/>
          </p14:sldIdLst>
        </p14:section>
        <p14:section name="Phần 4" id="{F664678F-C9D8-4D56-BCFE-505F91C7BFD9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30E311-3EC5-4EA4-9119-630F7F098399}" type="doc">
      <dgm:prSet loTypeId="urn:microsoft.com/office/officeart/2005/8/layout/vList6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3862C76-81CB-4AF0-8E10-710969F6CC54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04451-EC54-434E-ADB0-EB408FDE7F37}" type="par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90BC48-CCCA-4DEC-9C6A-FC39F1EF1222}" type="sib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15A76-6332-4D6D-8C6E-6FBB3BD28715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FFCB1-CF33-4133-9568-216387447B76}" type="par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7456B-018E-4576-A671-C7E9AA915832}" type="sib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EC031-6AFD-4FB4-A593-379F2D80BCD3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1B15D-FC79-48DA-A9E3-DE079276A71D}" type="par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C571A-D3EC-42D9-800D-A95FC2BAFFDC}" type="sib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5B03E-1978-48E3-A4AC-0CF86C8516EA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F0E268-5D2C-411A-9DD6-7A2C8C38E491}" type="parTrans" cxnId="{BEDC5E4F-CE51-4A21-AB5F-CB896C06F4AF}">
      <dgm:prSet/>
      <dgm:spPr/>
      <dgm:t>
        <a:bodyPr/>
        <a:lstStyle/>
        <a:p>
          <a:endParaRPr lang="en-US" sz="2600"/>
        </a:p>
      </dgm:t>
    </dgm:pt>
    <dgm:pt modelId="{EFED8942-5C1E-427B-BBE3-292425A95D11}" type="sibTrans" cxnId="{BEDC5E4F-CE51-4A21-AB5F-CB896C06F4AF}">
      <dgm:prSet/>
      <dgm:spPr/>
      <dgm:t>
        <a:bodyPr/>
        <a:lstStyle/>
        <a:p>
          <a:endParaRPr lang="en-US" sz="2600"/>
        </a:p>
      </dgm:t>
    </dgm:pt>
    <dgm:pt modelId="{B98ED6CA-FCD3-4EA0-92A6-AF0863F80B3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hiểu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Building Blocks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C8976-2508-4A97-A9ED-DB860282D386}" type="parTrans" cxnId="{6A2DA436-CD16-496E-A81F-E0B66AF891BA}">
      <dgm:prSet/>
      <dgm:spPr/>
      <dgm:t>
        <a:bodyPr/>
        <a:lstStyle/>
        <a:p>
          <a:endParaRPr lang="en-US" sz="2600"/>
        </a:p>
      </dgm:t>
    </dgm:pt>
    <dgm:pt modelId="{8456D515-D071-485D-939B-3AE1617C2418}" type="sibTrans" cxnId="{6A2DA436-CD16-496E-A81F-E0B66AF891BA}">
      <dgm:prSet/>
      <dgm:spPr/>
      <dgm:t>
        <a:bodyPr/>
        <a:lstStyle/>
        <a:p>
          <a:endParaRPr lang="en-US" sz="2600"/>
        </a:p>
      </dgm:t>
    </dgm:pt>
    <dgm:pt modelId="{E6502CF0-370C-48A0-81A5-7711F4398821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Hiểu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Macros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F55CB9-D8CC-44AA-8C76-5C068ABA2714}" type="parTrans" cxnId="{B9BD0617-3B68-4D72-8B30-2D96DB3CB12C}">
      <dgm:prSet/>
      <dgm:spPr/>
      <dgm:t>
        <a:bodyPr/>
        <a:lstStyle/>
        <a:p>
          <a:endParaRPr lang="en-US" sz="2600"/>
        </a:p>
      </dgm:t>
    </dgm:pt>
    <dgm:pt modelId="{5911B5D4-8127-488A-8AF2-386F6FA00F02}" type="sibTrans" cxnId="{B9BD0617-3B68-4D72-8B30-2D96DB3CB12C}">
      <dgm:prSet/>
      <dgm:spPr/>
      <dgm:t>
        <a:bodyPr/>
        <a:lstStyle/>
        <a:p>
          <a:endParaRPr lang="en-US" sz="2600"/>
        </a:p>
      </dgm:t>
    </dgm:pt>
    <dgm:pt modelId="{C7FCA99D-86B9-4352-9213-2FB0ECF0628B}" type="pres">
      <dgm:prSet presAssocID="{EA30E311-3EC5-4EA4-9119-630F7F0983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FA88BB-5ECB-4CFC-A681-02112C1CE16C}" type="pres">
      <dgm:prSet presAssocID="{D3862C76-81CB-4AF0-8E10-710969F6CC54}" presName="linNode" presStyleCnt="0"/>
      <dgm:spPr/>
    </dgm:pt>
    <dgm:pt modelId="{20E09EA1-CDA3-40EE-BCA8-B0E5DC34AC9C}" type="pres">
      <dgm:prSet presAssocID="{D3862C76-81CB-4AF0-8E10-710969F6CC54}" presName="parentShp" presStyleLbl="node1" presStyleIdx="0" presStyleCnt="3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ED186-6D4A-4C96-BBD1-7D9DF1EAFD50}" type="pres">
      <dgm:prSet presAssocID="{D3862C76-81CB-4AF0-8E10-710969F6CC54}" presName="childShp" presStyleLbl="bgAccFollowNode1" presStyleIdx="0" presStyleCnt="3" custScaleX="1177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2A22F-C6FF-4DD5-98EE-93E1757ADE36}" type="pres">
      <dgm:prSet presAssocID="{D090BC48-CCCA-4DEC-9C6A-FC39F1EF1222}" presName="spacing" presStyleCnt="0"/>
      <dgm:spPr/>
    </dgm:pt>
    <dgm:pt modelId="{64D70FC8-1D68-46B2-8A2E-8D1C0C0901DB}" type="pres">
      <dgm:prSet presAssocID="{48D15A76-6332-4D6D-8C6E-6FBB3BD28715}" presName="linNode" presStyleCnt="0"/>
      <dgm:spPr/>
    </dgm:pt>
    <dgm:pt modelId="{C4A8337B-973E-4211-A1BC-434C076692C0}" type="pres">
      <dgm:prSet presAssocID="{48D15A76-6332-4D6D-8C6E-6FBB3BD28715}" presName="parentShp" presStyleLbl="node1" presStyleIdx="1" presStyleCnt="3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34942-16D9-4968-B8C6-927DB7D64D9C}" type="pres">
      <dgm:prSet presAssocID="{48D15A76-6332-4D6D-8C6E-6FBB3BD28715}" presName="childShp" presStyleLbl="bgAccFollowNode1" presStyleIdx="1" presStyleCnt="3" custScaleX="1177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3B59-42B7-4CB5-BBC2-5C87C0142357}" type="pres">
      <dgm:prSet presAssocID="{6B87456B-018E-4576-A671-C7E9AA915832}" presName="spacing" presStyleCnt="0"/>
      <dgm:spPr/>
    </dgm:pt>
    <dgm:pt modelId="{8B53C0F2-E176-4E3C-BAAA-2F9E49C5AD75}" type="pres">
      <dgm:prSet presAssocID="{9F8EC031-6AFD-4FB4-A593-379F2D80BCD3}" presName="linNode" presStyleCnt="0"/>
      <dgm:spPr/>
    </dgm:pt>
    <dgm:pt modelId="{C4BE91D6-1EE0-4E4D-BB69-9D57C2B1C5BB}" type="pres">
      <dgm:prSet presAssocID="{9F8EC031-6AFD-4FB4-A593-379F2D80BCD3}" presName="parentShp" presStyleLbl="node1" presStyleIdx="2" presStyleCnt="3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1AA31-A224-4AD6-B808-B71955D10EF6}" type="pres">
      <dgm:prSet presAssocID="{9F8EC031-6AFD-4FB4-A593-379F2D80BCD3}" presName="childShp" presStyleLbl="bgAccFollowNode1" presStyleIdx="2" presStyleCnt="3" custScaleX="1177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2DA436-CD16-496E-A81F-E0B66AF891BA}" srcId="{48D15A76-6332-4D6D-8C6E-6FBB3BD28715}" destId="{B98ED6CA-FCD3-4EA0-92A6-AF0863F80B39}" srcOrd="0" destOrd="0" parTransId="{BCAC8976-2508-4A97-A9ED-DB860282D386}" sibTransId="{8456D515-D071-485D-939B-3AE1617C2418}"/>
    <dgm:cxn modelId="{E6F2874C-94B6-4FA1-AED0-FE4096CC43D8}" type="presOf" srcId="{B98ED6CA-FCD3-4EA0-92A6-AF0863F80B39}" destId="{B2734942-16D9-4968-B8C6-927DB7D64D9C}" srcOrd="0" destOrd="0" presId="urn:microsoft.com/office/officeart/2005/8/layout/vList6"/>
    <dgm:cxn modelId="{1348CA69-6F7E-4305-839D-72EDDAFDEC1C}" srcId="{EA30E311-3EC5-4EA4-9119-630F7F098399}" destId="{D3862C76-81CB-4AF0-8E10-710969F6CC54}" srcOrd="0" destOrd="0" parTransId="{EE204451-EC54-434E-ADB0-EB408FDE7F37}" sibTransId="{D090BC48-CCCA-4DEC-9C6A-FC39F1EF1222}"/>
    <dgm:cxn modelId="{A1C2D605-CCD9-41CE-BE9F-293B82AFCEDD}" type="presOf" srcId="{D3862C76-81CB-4AF0-8E10-710969F6CC54}" destId="{20E09EA1-CDA3-40EE-BCA8-B0E5DC34AC9C}" srcOrd="0" destOrd="0" presId="urn:microsoft.com/office/officeart/2005/8/layout/vList6"/>
    <dgm:cxn modelId="{5B1F1B9A-0292-4779-ADFA-6CD1781FFAD5}" type="presOf" srcId="{9F8EC031-6AFD-4FB4-A593-379F2D80BCD3}" destId="{C4BE91D6-1EE0-4E4D-BB69-9D57C2B1C5BB}" srcOrd="0" destOrd="0" presId="urn:microsoft.com/office/officeart/2005/8/layout/vList6"/>
    <dgm:cxn modelId="{B4646CF1-49B2-47B1-82D5-ECAE5CB1C956}" srcId="{EA30E311-3EC5-4EA4-9119-630F7F098399}" destId="{9F8EC031-6AFD-4FB4-A593-379F2D80BCD3}" srcOrd="2" destOrd="0" parTransId="{F071B15D-FC79-48DA-A9E3-DE079276A71D}" sibTransId="{46AC571A-D3EC-42D9-800D-A95FC2BAFFDC}"/>
    <dgm:cxn modelId="{B9BD0617-3B68-4D72-8B30-2D96DB3CB12C}" srcId="{9F8EC031-6AFD-4FB4-A593-379F2D80BCD3}" destId="{E6502CF0-370C-48A0-81A5-7711F4398821}" srcOrd="0" destOrd="0" parTransId="{F4F55CB9-D8CC-44AA-8C76-5C068ABA2714}" sibTransId="{5911B5D4-8127-488A-8AF2-386F6FA00F02}"/>
    <dgm:cxn modelId="{BEDC5E4F-CE51-4A21-AB5F-CB896C06F4AF}" srcId="{D3862C76-81CB-4AF0-8E10-710969F6CC54}" destId="{CB05B03E-1978-48E3-A4AC-0CF86C8516EA}" srcOrd="0" destOrd="0" parTransId="{FEF0E268-5D2C-411A-9DD6-7A2C8C38E491}" sibTransId="{EFED8942-5C1E-427B-BBE3-292425A95D11}"/>
    <dgm:cxn modelId="{814D6304-B517-477F-8948-F25B2011D2AF}" type="presOf" srcId="{48D15A76-6332-4D6D-8C6E-6FBB3BD28715}" destId="{C4A8337B-973E-4211-A1BC-434C076692C0}" srcOrd="0" destOrd="0" presId="urn:microsoft.com/office/officeart/2005/8/layout/vList6"/>
    <dgm:cxn modelId="{F829FF24-F67B-47C8-83FF-53AC76CFF74D}" srcId="{EA30E311-3EC5-4EA4-9119-630F7F098399}" destId="{48D15A76-6332-4D6D-8C6E-6FBB3BD28715}" srcOrd="1" destOrd="0" parTransId="{26DFFCB1-CF33-4133-9568-216387447B76}" sibTransId="{6B87456B-018E-4576-A671-C7E9AA915832}"/>
    <dgm:cxn modelId="{87243A5D-C202-42AC-82FE-72344A3F7C38}" type="presOf" srcId="{CB05B03E-1978-48E3-A4AC-0CF86C8516EA}" destId="{E15ED186-6D4A-4C96-BBD1-7D9DF1EAFD50}" srcOrd="0" destOrd="0" presId="urn:microsoft.com/office/officeart/2005/8/layout/vList6"/>
    <dgm:cxn modelId="{C55965AA-B89F-4DF2-A8D0-2601B3B808EA}" type="presOf" srcId="{E6502CF0-370C-48A0-81A5-7711F4398821}" destId="{10C1AA31-A224-4AD6-B808-B71955D10EF6}" srcOrd="0" destOrd="0" presId="urn:microsoft.com/office/officeart/2005/8/layout/vList6"/>
    <dgm:cxn modelId="{EB2643E3-2E15-4A98-A2C7-651D4DC8217D}" type="presOf" srcId="{EA30E311-3EC5-4EA4-9119-630F7F098399}" destId="{C7FCA99D-86B9-4352-9213-2FB0ECF0628B}" srcOrd="0" destOrd="0" presId="urn:microsoft.com/office/officeart/2005/8/layout/vList6"/>
    <dgm:cxn modelId="{52C18411-86B5-4844-A95D-1D98C68D5486}" type="presParOf" srcId="{C7FCA99D-86B9-4352-9213-2FB0ECF0628B}" destId="{C9FA88BB-5ECB-4CFC-A681-02112C1CE16C}" srcOrd="0" destOrd="0" presId="urn:microsoft.com/office/officeart/2005/8/layout/vList6"/>
    <dgm:cxn modelId="{7149DA7E-9695-4D82-95FC-AEA04196EF34}" type="presParOf" srcId="{C9FA88BB-5ECB-4CFC-A681-02112C1CE16C}" destId="{20E09EA1-CDA3-40EE-BCA8-B0E5DC34AC9C}" srcOrd="0" destOrd="0" presId="urn:microsoft.com/office/officeart/2005/8/layout/vList6"/>
    <dgm:cxn modelId="{90E99F77-24C9-4F36-AEBA-0F3B1D9D5B41}" type="presParOf" srcId="{C9FA88BB-5ECB-4CFC-A681-02112C1CE16C}" destId="{E15ED186-6D4A-4C96-BBD1-7D9DF1EAFD50}" srcOrd="1" destOrd="0" presId="urn:microsoft.com/office/officeart/2005/8/layout/vList6"/>
    <dgm:cxn modelId="{54156A21-CCF6-4644-B43B-32CC2B068DC7}" type="presParOf" srcId="{C7FCA99D-86B9-4352-9213-2FB0ECF0628B}" destId="{F892A22F-C6FF-4DD5-98EE-93E1757ADE36}" srcOrd="1" destOrd="0" presId="urn:microsoft.com/office/officeart/2005/8/layout/vList6"/>
    <dgm:cxn modelId="{D107345F-8C71-4191-9D7F-D66314967B78}" type="presParOf" srcId="{C7FCA99D-86B9-4352-9213-2FB0ECF0628B}" destId="{64D70FC8-1D68-46B2-8A2E-8D1C0C0901DB}" srcOrd="2" destOrd="0" presId="urn:microsoft.com/office/officeart/2005/8/layout/vList6"/>
    <dgm:cxn modelId="{39640AF8-F409-457B-8756-109B82456F5B}" type="presParOf" srcId="{64D70FC8-1D68-46B2-8A2E-8D1C0C0901DB}" destId="{C4A8337B-973E-4211-A1BC-434C076692C0}" srcOrd="0" destOrd="0" presId="urn:microsoft.com/office/officeart/2005/8/layout/vList6"/>
    <dgm:cxn modelId="{793081E6-2AE8-42B5-BBE1-94B1CCB104CB}" type="presParOf" srcId="{64D70FC8-1D68-46B2-8A2E-8D1C0C0901DB}" destId="{B2734942-16D9-4968-B8C6-927DB7D64D9C}" srcOrd="1" destOrd="0" presId="urn:microsoft.com/office/officeart/2005/8/layout/vList6"/>
    <dgm:cxn modelId="{5C653A86-FD05-43FB-859A-7C1B9F149FA5}" type="presParOf" srcId="{C7FCA99D-86B9-4352-9213-2FB0ECF0628B}" destId="{B0473B59-42B7-4CB5-BBC2-5C87C0142357}" srcOrd="3" destOrd="0" presId="urn:microsoft.com/office/officeart/2005/8/layout/vList6"/>
    <dgm:cxn modelId="{2169B5CB-898A-4C20-A296-8B19AB9CC95C}" type="presParOf" srcId="{C7FCA99D-86B9-4352-9213-2FB0ECF0628B}" destId="{8B53C0F2-E176-4E3C-BAAA-2F9E49C5AD75}" srcOrd="4" destOrd="0" presId="urn:microsoft.com/office/officeart/2005/8/layout/vList6"/>
    <dgm:cxn modelId="{DB420F1E-FE54-434B-84D0-571493FB7E02}" type="presParOf" srcId="{8B53C0F2-E176-4E3C-BAAA-2F9E49C5AD75}" destId="{C4BE91D6-1EE0-4E4D-BB69-9D57C2B1C5BB}" srcOrd="0" destOrd="0" presId="urn:microsoft.com/office/officeart/2005/8/layout/vList6"/>
    <dgm:cxn modelId="{AD563D8E-2133-423D-9966-73C402BA2C6E}" type="presParOf" srcId="{8B53C0F2-E176-4E3C-BAAA-2F9E49C5AD75}" destId="{10C1AA31-A224-4AD6-B808-B71955D10EF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ED186-6D4A-4C96-BBD1-7D9DF1EAFD50}">
      <dsp:nvSpPr>
        <dsp:cNvPr id="0" name=""/>
        <dsp:cNvSpPr/>
      </dsp:nvSpPr>
      <dsp:spPr>
        <a:xfrm>
          <a:off x="1889097" y="0"/>
          <a:ext cx="6766557" cy="86151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9097" y="107689"/>
        <a:ext cx="6443489" cy="646137"/>
      </dsp:txXfrm>
    </dsp:sp>
    <dsp:sp modelId="{20E09EA1-CDA3-40EE-BCA8-B0E5DC34AC9C}">
      <dsp:nvSpPr>
        <dsp:cNvPr id="0" name=""/>
        <dsp:cNvSpPr/>
      </dsp:nvSpPr>
      <dsp:spPr>
        <a:xfrm>
          <a:off x="919481" y="0"/>
          <a:ext cx="969616" cy="861515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1537" y="42056"/>
        <a:ext cx="885504" cy="777403"/>
      </dsp:txXfrm>
    </dsp:sp>
    <dsp:sp modelId="{B2734942-16D9-4968-B8C6-927DB7D64D9C}">
      <dsp:nvSpPr>
        <dsp:cNvPr id="0" name=""/>
        <dsp:cNvSpPr/>
      </dsp:nvSpPr>
      <dsp:spPr>
        <a:xfrm>
          <a:off x="1889097" y="947666"/>
          <a:ext cx="6766557" cy="86151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hiểu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Building Blocks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9097" y="1055355"/>
        <a:ext cx="6443489" cy="646137"/>
      </dsp:txXfrm>
    </dsp:sp>
    <dsp:sp modelId="{C4A8337B-973E-4211-A1BC-434C076692C0}">
      <dsp:nvSpPr>
        <dsp:cNvPr id="0" name=""/>
        <dsp:cNvSpPr/>
      </dsp:nvSpPr>
      <dsp:spPr>
        <a:xfrm>
          <a:off x="919481" y="947666"/>
          <a:ext cx="969616" cy="861515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1537" y="989722"/>
        <a:ext cx="885504" cy="777403"/>
      </dsp:txXfrm>
    </dsp:sp>
    <dsp:sp modelId="{10C1AA31-A224-4AD6-B808-B71955D10EF6}">
      <dsp:nvSpPr>
        <dsp:cNvPr id="0" name=""/>
        <dsp:cNvSpPr/>
      </dsp:nvSpPr>
      <dsp:spPr>
        <a:xfrm>
          <a:off x="1889097" y="1895333"/>
          <a:ext cx="6766557" cy="86151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Hiểu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Macros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9097" y="2003022"/>
        <a:ext cx="6443489" cy="646137"/>
      </dsp:txXfrm>
    </dsp:sp>
    <dsp:sp modelId="{C4BE91D6-1EE0-4E4D-BB69-9D57C2B1C5BB}">
      <dsp:nvSpPr>
        <dsp:cNvPr id="0" name=""/>
        <dsp:cNvSpPr/>
      </dsp:nvSpPr>
      <dsp:spPr>
        <a:xfrm>
          <a:off x="919481" y="1895333"/>
          <a:ext cx="969616" cy="861515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1537" y="1937389"/>
        <a:ext cx="885504" cy="777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26533-136C-4518-AC3D-F92DFD174A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8D34-C20C-4FE6-AAC2-090C025A8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09595" y="1738252"/>
            <a:ext cx="8016213" cy="1303438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09595" y="3367676"/>
            <a:ext cx="7946143" cy="9144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0088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381000"/>
            <a:ext cx="9347200" cy="711200"/>
          </a:xfrm>
        </p:spPr>
        <p:txBody>
          <a:bodyPr/>
          <a:lstStyle>
            <a:lvl1pPr>
              <a:defRPr b="0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1498600"/>
            <a:ext cx="109728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47D27BE9-9C70-4B3E-82A6-B1D3B73797FE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4AC69237-D406-493E-8EAF-A281797852E8}" type="datetime1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3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C791961E-A22F-4D81-98FB-10ED63313A13}" type="datetime1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3ED5676-6171-4653-9DDF-3452938FC034}" type="datetime1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7409" y="6324599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69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141117"/>
            <a:ext cx="10972800" cy="4989737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solidFill>
                  <a:schemeClr val="tx1"/>
                </a:solidFill>
                <a:latin typeface="+mn-lt"/>
                <a:cs typeface="Segoe Light"/>
              </a:defRPr>
            </a:lvl1pPr>
            <a:lvl2pPr marL="1066773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latin typeface="+mn-lt"/>
                <a:cs typeface="Segoe Light"/>
              </a:defRPr>
            </a:lvl2pPr>
            <a:lvl3pPr marL="1676358" indent="-457189">
              <a:buClr>
                <a:srgbClr val="0081C4"/>
              </a:buClr>
              <a:buSzPct val="70000"/>
              <a:buFont typeface="Wingdings" charset="2"/>
              <a:buChar char="§"/>
              <a:defRPr sz="2400">
                <a:latin typeface="+mn-lt"/>
                <a:cs typeface="Segoe Light"/>
              </a:defRPr>
            </a:lvl3pPr>
            <a:lvl4pPr marL="2209745" indent="-380990">
              <a:buClr>
                <a:srgbClr val="0081C4"/>
              </a:buClr>
              <a:buSzPct val="70000"/>
              <a:buFont typeface="Wingdings" charset="2"/>
              <a:buChar char="§"/>
              <a:defRPr sz="2133">
                <a:latin typeface="+mn-lt"/>
                <a:cs typeface="Segoe Light"/>
              </a:defRPr>
            </a:lvl4pPr>
            <a:lvl5pPr marL="2819330" indent="-380990">
              <a:buClr>
                <a:srgbClr val="0081C4"/>
              </a:buClr>
              <a:buSzPct val="70000"/>
              <a:buFont typeface="Wingdings" charset="2"/>
              <a:buChar char="§"/>
              <a:defRPr sz="1867">
                <a:latin typeface="+mn-lt"/>
                <a:cs typeface="Segoe Ligh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24600"/>
            <a:ext cx="2844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fld id="{2B708403-6072-4221-8EFF-B818E89F3939}" type="datetime1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24600"/>
            <a:ext cx="3860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587409" y="6324600"/>
            <a:ext cx="2844800" cy="36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6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863-0A56-438B-AFA7-3B134D22D8A8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0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35200" y="381000"/>
            <a:ext cx="9753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9307" y="245368"/>
            <a:ext cx="1637732" cy="879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7" y="296912"/>
            <a:ext cx="1252810" cy="879376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5633FA5-AB4A-4680-BF84-7865B5B799DC}" type="datetime1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148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3594" y1="5280" x2="35781" y2="34161"/>
                        <a14:foregroundMark x1="35781" y1="42081" x2="11094" y2="68789"/>
                        <a14:foregroundMark x1="59688" y1="4348" x2="42031" y2="33540"/>
                        <a14:foregroundMark x1="40625" y1="40994" x2="60938" y2="40683"/>
                        <a14:backgroundMark x1="88281" y1="14752" x2="95469" y2="372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24"/>
          <a:stretch/>
        </p:blipFill>
        <p:spPr>
          <a:xfrm>
            <a:off x="5513357" y="139569"/>
            <a:ext cx="4071920" cy="41148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86726" y="4254369"/>
            <a:ext cx="8016213" cy="1303438"/>
          </a:xfrm>
        </p:spPr>
        <p:txBody>
          <a:bodyPr/>
          <a:lstStyle/>
          <a:p>
            <a:pPr algn="l"/>
            <a:r>
              <a:rPr lang="en-US" dirty="0" smtClean="0"/>
              <a:t>MICROSOFT WORD 2013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86726" y="5325795"/>
            <a:ext cx="7946143" cy="914400"/>
          </a:xfrm>
        </p:spPr>
        <p:txBody>
          <a:bodyPr/>
          <a:lstStyle/>
          <a:p>
            <a:pPr algn="l"/>
            <a:r>
              <a:rPr lang="en-US" b="1" dirty="0" err="1"/>
              <a:t>Bài</a:t>
            </a:r>
            <a:r>
              <a:rPr lang="en-US" b="1" dirty="0"/>
              <a:t> 8: </a:t>
            </a:r>
            <a:r>
              <a:rPr lang="en-US" b="1" dirty="0" err="1"/>
              <a:t>Sử</a:t>
            </a:r>
            <a:r>
              <a:rPr lang="en-US" b="1" dirty="0"/>
              <a:t> </a:t>
            </a:r>
            <a:r>
              <a:rPr lang="en-US" b="1" dirty="0" err="1"/>
              <a:t>dụng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cụ</a:t>
            </a:r>
            <a:r>
              <a:rPr lang="en-US" b="1" dirty="0"/>
              <a:t> </a:t>
            </a:r>
            <a:r>
              <a:rPr lang="en-US" b="1" dirty="0" err="1"/>
              <a:t>hiệu</a:t>
            </a:r>
            <a:r>
              <a:rPr lang="en-US" b="1" dirty="0"/>
              <a:t> </a:t>
            </a:r>
            <a:r>
              <a:rPr lang="en-US" b="1" dirty="0" err="1" smtClean="0"/>
              <a:t>quả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4043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105685"/>
            <a:ext cx="6910316" cy="1990537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Hiểu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Macros</a:t>
            </a:r>
          </a:p>
          <a:p>
            <a:pPr marL="947751" lvl="1" indent="-457200"/>
            <a:r>
              <a:rPr lang="en-US" dirty="0" err="1" smtClean="0"/>
              <a:t>Ghi</a:t>
            </a:r>
            <a:r>
              <a:rPr lang="en-US" dirty="0" smtClean="0"/>
              <a:t> Macros</a:t>
            </a:r>
            <a:endParaRPr lang="en-US" dirty="0"/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Macro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nút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(Button</a:t>
            </a:r>
            <a:r>
              <a:rPr lang="en-US" dirty="0" smtClean="0"/>
              <a:t>)</a:t>
            </a:r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smtClean="0"/>
              <a:t>Macro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 </a:t>
            </a:r>
            <a:r>
              <a:rPr lang="en-US" dirty="0" err="1"/>
              <a:t>tắt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1" y="1519666"/>
            <a:ext cx="3188239" cy="20728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1" y="4019935"/>
            <a:ext cx="3137211" cy="23229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1659" y="3080366"/>
            <a:ext cx="6775380" cy="326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3762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105686"/>
            <a:ext cx="8711821" cy="654876"/>
          </a:xfrm>
        </p:spPr>
        <p:txBody>
          <a:bodyPr anchor="t"/>
          <a:lstStyle/>
          <a:p>
            <a:pPr marL="947751" lvl="1" indent="-457200"/>
            <a:r>
              <a:rPr lang="en-US" dirty="0" err="1" smtClean="0"/>
              <a:t>Ghi</a:t>
            </a:r>
            <a:r>
              <a:rPr lang="en-US" dirty="0" smtClean="0"/>
              <a:t> macro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mã</a:t>
            </a:r>
            <a:r>
              <a:rPr lang="en-US" dirty="0" smtClean="0"/>
              <a:t> visual basic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933" y="2106083"/>
            <a:ext cx="3989697" cy="32556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830" y="1781523"/>
            <a:ext cx="7123434" cy="39047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9222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105686"/>
            <a:ext cx="6910316" cy="1569276"/>
          </a:xfrm>
        </p:spPr>
        <p:txBody>
          <a:bodyPr anchor="t"/>
          <a:lstStyle/>
          <a:p>
            <a:pPr marL="947751" lvl="1" indent="-457200"/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mật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smtClean="0"/>
              <a:t>Macros</a:t>
            </a:r>
          </a:p>
          <a:p>
            <a:pPr marL="1481138" lvl="2" indent="-457200">
              <a:buFont typeface="Wingdings" panose="05000000000000000000" pitchFamily="2" charset="2"/>
              <a:buChar char="Ø"/>
            </a:pPr>
            <a:r>
              <a:rPr lang="en-US" dirty="0" err="1"/>
              <a:t>Bật</a:t>
            </a:r>
            <a:r>
              <a:rPr lang="en-US" dirty="0"/>
              <a:t> macro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Message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 smtClean="0"/>
              <a:t>hiện</a:t>
            </a:r>
            <a:endParaRPr lang="en-US" dirty="0" smtClean="0"/>
          </a:p>
          <a:p>
            <a:pPr marL="1481138" lvl="2" indent="-457200">
              <a:buFont typeface="Wingdings" panose="05000000000000000000" pitchFamily="2" charset="2"/>
              <a:buChar char="Ø"/>
            </a:pPr>
            <a:r>
              <a:rPr lang="en-US" dirty="0" err="1"/>
              <a:t>Bật</a:t>
            </a:r>
            <a:r>
              <a:rPr lang="en-US" dirty="0"/>
              <a:t> Macros </a:t>
            </a:r>
            <a:r>
              <a:rPr lang="en-US" dirty="0" err="1"/>
              <a:t>trong</a:t>
            </a:r>
            <a:r>
              <a:rPr lang="en-US" dirty="0"/>
              <a:t> Backstage view</a:t>
            </a:r>
          </a:p>
          <a:p>
            <a:pPr marL="609585" lvl="1" indent="0"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12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250" y="2750163"/>
            <a:ext cx="7048370" cy="5693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153" y="3578207"/>
            <a:ext cx="5164458" cy="1770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1853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36477" y="3321990"/>
            <a:ext cx="4940490" cy="1569276"/>
          </a:xfrm>
        </p:spPr>
        <p:txBody>
          <a:bodyPr anchor="t"/>
          <a:lstStyle/>
          <a:p>
            <a:pPr marL="1481138" lvl="2" indent="-457200">
              <a:buFont typeface="Wingdings" panose="05000000000000000000" pitchFamily="2" charset="2"/>
              <a:buChar char="Ø"/>
            </a:pP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Macro </a:t>
            </a:r>
            <a:r>
              <a:rPr lang="en-US" dirty="0" err="1"/>
              <a:t>trong</a:t>
            </a:r>
            <a:r>
              <a:rPr lang="en-US" dirty="0"/>
              <a:t> Trust </a:t>
            </a:r>
            <a:r>
              <a:rPr lang="en-US" dirty="0" smtClean="0"/>
              <a:t>Center</a:t>
            </a:r>
            <a:endParaRPr lang="en-US" dirty="0"/>
          </a:p>
          <a:p>
            <a:pPr marL="609585" lvl="1" indent="0"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13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194" y="1092200"/>
            <a:ext cx="6742806" cy="5529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89221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thi </a:t>
            </a:r>
            <a:r>
              <a:rPr lang="en-US" dirty="0" smtClean="0"/>
              <a:t>MOS</a:t>
            </a:r>
          </a:p>
          <a:p>
            <a:pPr lvl="1"/>
            <a:r>
              <a:rPr lang="vi-VN" dirty="0"/>
              <a:t>Tùy biến các phần tử trong word, với Quick </a:t>
            </a:r>
            <a:r>
              <a:rPr lang="en-US" dirty="0" smtClean="0"/>
              <a:t>P</a:t>
            </a:r>
            <a:r>
              <a:rPr lang="vi-VN" dirty="0" smtClean="0"/>
              <a:t>art </a:t>
            </a:r>
            <a:r>
              <a:rPr lang="vi-VN" dirty="0"/>
              <a:t>Gallery</a:t>
            </a:r>
          </a:p>
          <a:p>
            <a:pPr lvl="1"/>
            <a:r>
              <a:rPr lang="vi-VN" dirty="0" smtClean="0"/>
              <a:t>Tối </a:t>
            </a:r>
            <a:r>
              <a:rPr lang="vi-VN" dirty="0"/>
              <a:t>ưu hóa công việc với </a:t>
            </a:r>
            <a:r>
              <a:rPr lang="en-US" dirty="0" smtClean="0"/>
              <a:t>M</a:t>
            </a:r>
            <a:r>
              <a:rPr lang="vi-VN" dirty="0" smtClean="0"/>
              <a:t>a</a:t>
            </a:r>
            <a:r>
              <a:rPr lang="en-US" dirty="0" err="1" smtClean="0"/>
              <a:t>cro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MOS Word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85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 BÀI GIẢNG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46934888"/>
              </p:ext>
            </p:extLst>
          </p:nvPr>
        </p:nvGraphicFramePr>
        <p:xfrm>
          <a:off x="1001879" y="1869745"/>
          <a:ext cx="9575137" cy="2756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8C958A-1652-47C6-963C-2D59C1A7220A}" type="datetime1">
              <a:rPr lang="en-US" smtClean="0"/>
              <a:t>8/30/2017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MOS Word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81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smtClean="0"/>
              <a:t>K</a:t>
            </a:r>
            <a:r>
              <a:rPr lang="vi-VN" dirty="0" smtClean="0"/>
              <a:t>ỹ </a:t>
            </a:r>
            <a:r>
              <a:rPr lang="vi-VN" dirty="0"/>
              <a:t>năng sử dụng các công cụ định dạng nâng cao như Building </a:t>
            </a:r>
            <a:r>
              <a:rPr lang="vi-VN" dirty="0" smtClean="0"/>
              <a:t>block</a:t>
            </a:r>
            <a:r>
              <a:rPr lang="en-US" dirty="0" smtClean="0"/>
              <a:t>, Macro.</a:t>
            </a:r>
          </a:p>
          <a:p>
            <a:pPr lvl="1"/>
            <a:r>
              <a:rPr lang="en-US" dirty="0" err="1"/>
              <a:t>Đ</a:t>
            </a:r>
            <a:r>
              <a:rPr lang="en-US" dirty="0" err="1" smtClean="0"/>
              <a:t>ịnh</a:t>
            </a:r>
            <a:r>
              <a:rPr lang="en-US" dirty="0" smtClean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yếu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 smtClean="0"/>
              <a:t>nhau</a:t>
            </a:r>
            <a:endParaRPr lang="en-US" dirty="0" smtClean="0"/>
          </a:p>
          <a:p>
            <a:pPr marL="609585" lvl="1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9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9046" y="1300138"/>
            <a:ext cx="7385712" cy="1988974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Building </a:t>
            </a:r>
            <a:r>
              <a:rPr lang="en-US" dirty="0" smtClean="0"/>
              <a:t>Blocks</a:t>
            </a:r>
          </a:p>
          <a:p>
            <a:pPr lvl="1"/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Building </a:t>
            </a:r>
            <a:r>
              <a:rPr lang="en-US" dirty="0" smtClean="0"/>
              <a:t>Block</a:t>
            </a:r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Buiding</a:t>
            </a:r>
            <a:r>
              <a:rPr lang="en-US" dirty="0"/>
              <a:t> </a:t>
            </a:r>
            <a:r>
              <a:rPr lang="en-US" dirty="0" smtClean="0"/>
              <a:t>Block</a:t>
            </a:r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Buiding</a:t>
            </a:r>
            <a:r>
              <a:rPr lang="en-US" dirty="0"/>
              <a:t> Block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 smtClean="0"/>
              <a:t>biến</a:t>
            </a:r>
            <a:endParaRPr lang="en-US" dirty="0" smtClean="0"/>
          </a:p>
          <a:p>
            <a:pPr marL="1433513" lvl="2" indent="-409575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209" y="3284233"/>
            <a:ext cx="3912527" cy="29994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6490" y="1490379"/>
            <a:ext cx="3509452" cy="47899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5026" y="3284233"/>
            <a:ext cx="3908174" cy="29961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637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9046" y="1300138"/>
            <a:ext cx="7385712" cy="924447"/>
          </a:xfrm>
        </p:spPr>
        <p:txBody>
          <a:bodyPr anchor="t"/>
          <a:lstStyle/>
          <a:p>
            <a:pPr lvl="1"/>
            <a:r>
              <a:rPr lang="en-US" dirty="0" err="1"/>
              <a:t>Xóa</a:t>
            </a:r>
            <a:r>
              <a:rPr lang="en-US" dirty="0"/>
              <a:t> building </a:t>
            </a:r>
            <a:r>
              <a:rPr lang="en-US" dirty="0" smtClean="0"/>
              <a:t>block</a:t>
            </a:r>
          </a:p>
          <a:p>
            <a:pPr marL="1433513" lvl="2" indent="-409575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5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231701" y="1975550"/>
            <a:ext cx="5150299" cy="4380801"/>
            <a:chOff x="3231701" y="1975550"/>
            <a:chExt cx="5150299" cy="4380801"/>
          </a:xfrm>
        </p:grpSpPr>
        <p:pic>
          <p:nvPicPr>
            <p:cNvPr id="2" name="Picture 1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1701" y="1975550"/>
              <a:ext cx="5150299" cy="43808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9" name="Oval 8"/>
            <p:cNvSpPr/>
            <p:nvPr/>
          </p:nvSpPr>
          <p:spPr>
            <a:xfrm>
              <a:off x="4138304" y="5737256"/>
              <a:ext cx="570173" cy="38213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173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9046" y="1300138"/>
            <a:ext cx="6512255" cy="1988974"/>
          </a:xfrm>
        </p:spPr>
        <p:txBody>
          <a:bodyPr anchor="t"/>
          <a:lstStyle/>
          <a:p>
            <a:pPr lvl="1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Quick </a:t>
            </a:r>
            <a:r>
              <a:rPr lang="en-US" dirty="0" smtClean="0"/>
              <a:t>Parts</a:t>
            </a:r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vi-VN" dirty="0"/>
              <a:t>Thêm AutoText vào bộ sưu tập </a:t>
            </a:r>
            <a:r>
              <a:rPr lang="vi-VN" dirty="0" smtClean="0"/>
              <a:t>Gallery</a:t>
            </a:r>
            <a:endParaRPr lang="en-US" dirty="0"/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 smtClean="0"/>
              <a:t>Autotext</a:t>
            </a:r>
            <a:endParaRPr lang="en-US" dirty="0" smtClean="0"/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Autotext</a:t>
            </a:r>
            <a:endParaRPr lang="en-US" dirty="0" smtClean="0"/>
          </a:p>
          <a:p>
            <a:pPr marL="1433513" lvl="2" indent="-409575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57" y="3289112"/>
            <a:ext cx="3851242" cy="29524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124" y="2592291"/>
            <a:ext cx="6300383" cy="36493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631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9046" y="1300138"/>
            <a:ext cx="9705832" cy="1579540"/>
          </a:xfrm>
        </p:spPr>
        <p:txBody>
          <a:bodyPr anchor="t"/>
          <a:lstStyle/>
          <a:p>
            <a:pPr lvl="1"/>
            <a:r>
              <a:rPr lang="en-US" dirty="0" smtClean="0"/>
              <a:t>Thao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Document Properties</a:t>
            </a:r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chèn</a:t>
            </a:r>
            <a:r>
              <a:rPr lang="en-US" dirty="0"/>
              <a:t> Document Properties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/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document </a:t>
            </a:r>
            <a:r>
              <a:rPr lang="en-US" dirty="0" smtClean="0"/>
              <a:t>Properties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7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969" y="3210444"/>
            <a:ext cx="3205262" cy="23305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0296" y="1497057"/>
            <a:ext cx="3774674" cy="4644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2239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9046" y="1300138"/>
            <a:ext cx="9705832" cy="1443062"/>
          </a:xfrm>
        </p:spPr>
        <p:txBody>
          <a:bodyPr anchor="t"/>
          <a:lstStyle/>
          <a:p>
            <a:pPr lvl="1"/>
            <a:r>
              <a:rPr lang="en-US" dirty="0" smtClean="0"/>
              <a:t>Thao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fields</a:t>
            </a:r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Fields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/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Cập</a:t>
            </a:r>
            <a:r>
              <a:rPr lang="en-US" dirty="0"/>
              <a:t> 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smtClean="0"/>
              <a:t>Fields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8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280797"/>
            <a:ext cx="4035212" cy="25518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2655" y="1461953"/>
            <a:ext cx="6770848" cy="43707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603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8: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0" y="1092200"/>
            <a:ext cx="6529317" cy="2384758"/>
          </a:xfrm>
        </p:spPr>
        <p:txBody>
          <a:bodyPr anchor="t"/>
          <a:lstStyle/>
          <a:p>
            <a:pPr lvl="1"/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Building Blocks </a:t>
            </a:r>
            <a:r>
              <a:rPr lang="en-US" dirty="0" smtClean="0"/>
              <a:t>Organizer</a:t>
            </a:r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Building Blocks </a:t>
            </a:r>
            <a:r>
              <a:rPr lang="en-US" dirty="0" smtClean="0"/>
              <a:t>Organizer</a:t>
            </a:r>
            <a:endParaRPr lang="en-US" dirty="0"/>
          </a:p>
          <a:p>
            <a:pPr marL="1433513" lvl="2" indent="-409575">
              <a:buFont typeface="Wingdings" panose="05000000000000000000" pitchFamily="2" charset="2"/>
              <a:buChar char="Ø"/>
            </a:pPr>
            <a:r>
              <a:rPr lang="en-US" dirty="0"/>
              <a:t>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Building Blocks </a:t>
            </a:r>
            <a:r>
              <a:rPr lang="en-US" dirty="0" smtClean="0"/>
              <a:t>Organizer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3360" y="1341659"/>
            <a:ext cx="5504997" cy="4665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669" y="3476958"/>
            <a:ext cx="3300249" cy="2530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859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G Ne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G New Theme" id="{AE2718FB-B9FD-43BD-9658-81E24EBA3483}" vid="{FB78DC14-DDC3-4220-B79E-20747BF96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IIG New Theme</Template>
  <TotalTime>2187</TotalTime>
  <Words>419</Words>
  <Application>Microsoft Office PowerPoint</Application>
  <PresentationFormat>Widescreen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Segoe Light</vt:lpstr>
      <vt:lpstr>Times New Roman</vt:lpstr>
      <vt:lpstr>Wingdings</vt:lpstr>
      <vt:lpstr>IIG New Theme</vt:lpstr>
      <vt:lpstr>MICROSOFT WORD 2013</vt:lpstr>
      <vt:lpstr>NỘI DUNG BÀI GIẢNG</vt:lpstr>
      <vt:lpstr>Bài 8: Sử dụng công cụ hiệu quả</vt:lpstr>
      <vt:lpstr>Bài 8: Sử dụng công cụ hiệu quả</vt:lpstr>
      <vt:lpstr>Bài 8: Sử dụng công cụ hiệu quả</vt:lpstr>
      <vt:lpstr>Bài 8: Sử dụng công cụ hiệu quả</vt:lpstr>
      <vt:lpstr>Bài 8: Sử dụng công cụ hiệu quả</vt:lpstr>
      <vt:lpstr>Bài 8: Sử dụng công cụ hiệu quả</vt:lpstr>
      <vt:lpstr>Bài 8: Sử dụng công cụ hiệu quả</vt:lpstr>
      <vt:lpstr>Bài 8: Sử dụng công cụ hiệu quả</vt:lpstr>
      <vt:lpstr>Bài 8: Sử dụng công cụ hiệu quả</vt:lpstr>
      <vt:lpstr>Bài 8: Sử dụng công cụ hiệu quả</vt:lpstr>
      <vt:lpstr>Bài 8: Sử dụng công cụ hiệu quả</vt:lpstr>
      <vt:lpstr>Bài 8: Sử dụng công cụ hiệu quả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Phat Tai Nguyen</dc:creator>
  <cp:lastModifiedBy>Phat Tai Nguyen</cp:lastModifiedBy>
  <cp:revision>72</cp:revision>
  <dcterms:created xsi:type="dcterms:W3CDTF">2017-08-25T02:08:09Z</dcterms:created>
  <dcterms:modified xsi:type="dcterms:W3CDTF">2017-08-30T02:18:44Z</dcterms:modified>
</cp:coreProperties>
</file>